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Bold" panose="020B0604020202020204" charset="-128"/>
      <p:regular r:id="rId13"/>
    </p:embeddedFont>
    <p:embeddedFont>
      <p:font typeface="TT Rounds Condensed" panose="020B0604020202020204" charset="0"/>
      <p:regular r:id="rId14"/>
    </p:embeddedFont>
    <p:embeddedFont>
      <p:font typeface="Calibri" panose="020F0502020204030204" pitchFamily="34" charset="0"/>
      <p:regular r:id="rId15"/>
      <p:bold r:id="rId16"/>
      <p:italic r:id="rId17"/>
      <p:boldItalic r:id="rId18"/>
    </p:embeddedFont>
    <p:embeddedFont>
      <p:font typeface="Arial Bold" panose="020B0704020202020204" pitchFamily="34" charset="0"/>
      <p:regular r:id="rId19"/>
      <p:bold r:id="rId20"/>
    </p:embeddedFont>
    <p:embeddedFont>
      <p:font typeface="Arial" panose="020B0604020202020204" pitchFamily="34" charset="0"/>
      <p:regular r:id="rId21"/>
    </p:embeddedFont>
    <p:embeddedFont>
      <p:font typeface="Zen Maru Gothic" panose="020B0604020202020204" charset="-128"/>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err="1" smtClean="0">
                <a:solidFill>
                  <a:srgbClr val="1482AC"/>
                </a:solidFill>
                <a:latin typeface="Arial Bold"/>
              </a:rPr>
              <a:t>S.Suresh</a:t>
            </a:r>
            <a:r>
              <a:rPr lang="en-US" sz="3000" dirty="0" smtClean="0">
                <a:solidFill>
                  <a:srgbClr val="1482AC"/>
                </a:solidFill>
                <a:latin typeface="Arial Bold"/>
              </a:rPr>
              <a:t> Kumar</a:t>
            </a:r>
            <a:r>
              <a:rPr lang="en-US" sz="3000" dirty="0" smtClean="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a:t>
            </a:r>
            <a:r>
              <a:rPr lang="en-US" sz="3000">
                <a:solidFill>
                  <a:srgbClr val="1482AC"/>
                </a:solidFill>
                <a:latin typeface="Arial"/>
              </a:rPr>
              <a:t>of </a:t>
            </a:r>
            <a:r>
              <a:rPr lang="en-US" sz="3000" smtClean="0">
                <a:solidFill>
                  <a:srgbClr val="1482AC"/>
                </a:solidFill>
                <a:latin typeface="Arial"/>
              </a:rPr>
              <a:t>engineering.</a:t>
            </a:r>
            <a:endParaRPr lang="en-US" sz="3000" dirty="0">
              <a:solidFill>
                <a:srgbClr val="1482AC"/>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1023</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TT Rounds Condensed</vt:lpstr>
      <vt:lpstr>Calibri</vt:lpstr>
      <vt:lpstr>Arial Bold</vt:lpstr>
      <vt:lpstr>Arial</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Lenovo</cp:lastModifiedBy>
  <cp:revision>3</cp:revision>
  <dcterms:created xsi:type="dcterms:W3CDTF">2006-08-16T00:00:00Z</dcterms:created>
  <dcterms:modified xsi:type="dcterms:W3CDTF">2024-04-01T05:53:52Z</dcterms:modified>
  <dc:identifier>DAGBDjE1yKg</dc:identifier>
</cp:coreProperties>
</file>

<file path=docProps/thumbnail.jpeg>
</file>